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wav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81" r:id="rId2"/>
    <p:sldId id="282" r:id="rId3"/>
    <p:sldId id="262" r:id="rId4"/>
    <p:sldId id="256" r:id="rId5"/>
    <p:sldId id="277" r:id="rId6"/>
    <p:sldId id="261" r:id="rId7"/>
    <p:sldId id="260" r:id="rId8"/>
    <p:sldId id="264" r:id="rId9"/>
    <p:sldId id="270" r:id="rId10"/>
    <p:sldId id="280" r:id="rId11"/>
    <p:sldId id="271" r:id="rId12"/>
    <p:sldId id="265" r:id="rId13"/>
    <p:sldId id="273" r:id="rId14"/>
    <p:sldId id="276" r:id="rId15"/>
    <p:sldId id="274" r:id="rId16"/>
    <p:sldId id="279" r:id="rId17"/>
    <p:sldId id="27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69" autoAdjust="0"/>
    <p:restoredTop sz="94660"/>
  </p:normalViewPr>
  <p:slideViewPr>
    <p:cSldViewPr>
      <p:cViewPr>
        <p:scale>
          <a:sx n="51" d="100"/>
          <a:sy n="51" d="100"/>
        </p:scale>
        <p:origin x="-2496" y="-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24D8E4-ECA2-4A95-9688-19818814E06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830E98-A4EC-4016-8AAD-244C2388FD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7855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30E98-A4EC-4016-8AAD-244C2388FDCA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7721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6" Type="http://schemas.openxmlformats.org/officeDocument/2006/relationships/image" Target="../media/image8.png"/><Relationship Id="rId11" Type="http://schemas.openxmlformats.org/officeDocument/2006/relationships/slide" Target="slide5.xml"/><Relationship Id="rId5" Type="http://schemas.openxmlformats.org/officeDocument/2006/relationships/image" Target="../media/image7.png"/><Relationship Id="rId10" Type="http://schemas.openxmlformats.org/officeDocument/2006/relationships/image" Target="../media/image9.png"/><Relationship Id="rId4" Type="http://schemas.openxmlformats.org/officeDocument/2006/relationships/image" Target="../media/image6.gif"/><Relationship Id="rId9" Type="http://schemas.microsoft.com/office/2007/relationships/media" Target="../media/media1.wav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12" Type="http://schemas.openxmlformats.org/officeDocument/2006/relationships/slide" Target="slide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11" Type="http://schemas.openxmlformats.org/officeDocument/2006/relationships/image" Target="../media/image15.png"/><Relationship Id="rId5" Type="http://schemas.openxmlformats.org/officeDocument/2006/relationships/image" Target="../media/image12.png"/><Relationship Id="rId10" Type="http://schemas.microsoft.com/office/2007/relationships/hdphoto" Target="../media/hdphoto6.wdp"/><Relationship Id="rId4" Type="http://schemas.microsoft.com/office/2007/relationships/hdphoto" Target="../media/hdphoto3.wdp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6.png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openxmlformats.org/officeDocument/2006/relationships/image" Target="../media/image2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openxmlformats.org/officeDocument/2006/relationships/slide" Target="slide10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29.jpeg"/><Relationship Id="rId11" Type="http://schemas.openxmlformats.org/officeDocument/2006/relationships/slide" Target="slide11.xml"/><Relationship Id="rId5" Type="http://schemas.openxmlformats.org/officeDocument/2006/relationships/image" Target="../media/image9.png"/><Relationship Id="rId10" Type="http://schemas.microsoft.com/office/2007/relationships/hdphoto" Target="../media/hdphoto10.wdp"/><Relationship Id="rId4" Type="http://schemas.microsoft.com/office/2007/relationships/media" Target="../media/media2.wav"/><Relationship Id="rId9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slide" Target="slide5.xml"/><Relationship Id="rId5" Type="http://schemas.microsoft.com/office/2007/relationships/hdphoto" Target="../media/hdphoto4.wdp"/><Relationship Id="rId10" Type="http://schemas.openxmlformats.org/officeDocument/2006/relationships/image" Target="../media/image32.png"/><Relationship Id="rId4" Type="http://schemas.openxmlformats.org/officeDocument/2006/relationships/image" Target="../media/image12.png"/><Relationship Id="rId9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5" Type="http://schemas.openxmlformats.org/officeDocument/2006/relationships/image" Target="../media/image35.png"/><Relationship Id="rId4" Type="http://schemas.microsoft.com/office/2007/relationships/hdphoto" Target="../media/hdphoto11.wdp"/><Relationship Id="rId9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microsoft.com/office/2007/relationships/hdphoto" Target="../media/hdphoto4.wdp"/><Relationship Id="rId10" Type="http://schemas.openxmlformats.org/officeDocument/2006/relationships/image" Target="../media/image32.png"/><Relationship Id="rId4" Type="http://schemas.openxmlformats.org/officeDocument/2006/relationships/image" Target="../media/image12.png"/><Relationship Id="rId9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slide" Target="slide15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microsoft.com/office/2007/relationships/hdphoto" Target="../media/hdphoto4.wdp"/><Relationship Id="rId10" Type="http://schemas.openxmlformats.org/officeDocument/2006/relationships/slide" Target="slide16.xml"/><Relationship Id="rId4" Type="http://schemas.openxmlformats.org/officeDocument/2006/relationships/image" Target="../media/image12.png"/><Relationship Id="rId9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image" Target="../media/image13.png"/><Relationship Id="rId7" Type="http://schemas.openxmlformats.org/officeDocument/2006/relationships/image" Target="../media/image4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43.png"/><Relationship Id="rId4" Type="http://schemas.microsoft.com/office/2007/relationships/hdphoto" Target="../media/hdphoto5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4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3.png"/><Relationship Id="rId4" Type="http://schemas.microsoft.com/office/2007/relationships/hdphoto" Target="../media/hdphoto1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0475"/>
            <a:ext cx="9148385" cy="6863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49856" y="3246887"/>
            <a:ext cx="6465010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Возрастная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группа: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Подготовительная группа (6–7 лет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).</a:t>
            </a:r>
            <a:endParaRPr lang="ru-RU" sz="1600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49856" y="1988840"/>
            <a:ext cx="6048672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«</a:t>
            </a:r>
            <a:r>
              <a:rPr lang="ru-RU" sz="24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Космическое путешествие на </a:t>
            </a:r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планету Математики</a:t>
            </a:r>
            <a:r>
              <a:rPr lang="ru-RU" sz="24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»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39952" y="4509120"/>
            <a:ext cx="4572000" cy="11317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>
              <a:lnSpc>
                <a:spcPct val="115000"/>
              </a:lnSpc>
            </a:pP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Чаусова И.В воспитатель. 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r">
              <a:lnSpc>
                <a:spcPct val="115000"/>
              </a:lnSpc>
            </a:pPr>
            <a:r>
              <a:rPr lang="ru-RU" sz="20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Тышкевич</a:t>
            </a: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Е.В воспитатель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r">
              <a:lnSpc>
                <a:spcPct val="115000"/>
              </a:lnSpc>
            </a:pP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МБДОУ № 53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57990" y="807212"/>
            <a:ext cx="2828017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Занятия по ФЭМП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035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0" name="Picture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2555776" y="2852936"/>
            <a:ext cx="4680520" cy="2160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111" name="Picture 6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26398" y="224135"/>
            <a:ext cx="4491203" cy="660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8790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175" y="1588"/>
            <a:ext cx="91503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трелка вправо 2">
            <a:hlinkClick r:id="" action="ppaction://hlinkshowjump?jump=nextslide"/>
          </p:cNvPr>
          <p:cNvSpPr/>
          <p:nvPr/>
        </p:nvSpPr>
        <p:spPr>
          <a:xfrm>
            <a:off x="8351912" y="3284984"/>
            <a:ext cx="792088" cy="86409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6259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56129"/>
            <a:ext cx="9147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Picture background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5846" y="1772816"/>
            <a:ext cx="3024336" cy="1924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03" r="17090" b="7718"/>
          <a:stretch/>
        </p:blipFill>
        <p:spPr bwMode="auto">
          <a:xfrm>
            <a:off x="2364415" y="115406"/>
            <a:ext cx="3816424" cy="6514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0" b="68576" l="9932" r="100000">
                        <a14:foregroundMark x1="48980" y1="24963" x2="48980" y2="24963"/>
                        <a14:foregroundMark x1="44354" y1="24963" x2="44354" y2="24963"/>
                        <a14:foregroundMark x1="47211" y1="28341" x2="47211" y2="28341"/>
                        <a14:foregroundMark x1="49796" y1="30837" x2="49796" y2="30837"/>
                        <a14:foregroundMark x1="70204" y1="27753" x2="70204" y2="27753"/>
                        <a14:foregroundMark x1="69923" y1="31865" x2="69923" y2="31865"/>
                        <a14:foregroundMark x1="46169" y1="31278" x2="46169" y2="31278"/>
                        <a14:foregroundMark x1="65326" y1="29075" x2="65326" y2="29075"/>
                        <a14:foregroundMark x1="44444" y1="27166" x2="44444" y2="271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711" b="31387"/>
          <a:stretch/>
        </p:blipFill>
        <p:spPr bwMode="auto">
          <a:xfrm>
            <a:off x="3293229" y="1154731"/>
            <a:ext cx="1958795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4177581" y="4797153"/>
            <a:ext cx="396044" cy="3029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ym typeface="Webdings"/>
              </a:rPr>
              <a:t>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57727" y="1268760"/>
            <a:ext cx="2293503" cy="2562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000" spc="15" dirty="0">
                <a:latin typeface="Times New Roman"/>
                <a:ea typeface="Times New Roman"/>
                <a:cs typeface="Times New Roman"/>
              </a:rPr>
              <a:t>«Друзья, я получил тревожное сообщение с далёкой планеты Математики! Там случилась беда: злой космический вирус стёр все математические знаки, запутал числа и нарушил порядок во всей системе. Жители планеты не могут ничего посчитать и очень нуждаются в помощи! Я не могу туда полететь, но знаю, что вы самые умные и смелые ребята. Отправляйтесь на планету Математики и помогите её жителям! Чтобы победить вирус, вам надо выполнить математические задания и зажечь 5 звезд. Удачи вам!»</a:t>
            </a:r>
            <a:endParaRPr lang="ru-RU" sz="1000" dirty="0">
              <a:ea typeface="Calibri"/>
              <a:cs typeface="Times New Roman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77581" y="5445224"/>
            <a:ext cx="396044" cy="2880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ym typeface="Webdings"/>
              </a:rPr>
              <a:t></a:t>
            </a:r>
            <a:endParaRPr lang="ru-RU" sz="2400" dirty="0"/>
          </a:p>
        </p:txBody>
      </p:sp>
      <p:pic>
        <p:nvPicPr>
          <p:cNvPr id="3" name="02443.wa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7732474" y="6165304"/>
            <a:ext cx="609600" cy="609600"/>
          </a:xfrm>
          <a:prstGeom prst="rect">
            <a:avLst/>
          </a:prstGeom>
        </p:spPr>
      </p:pic>
      <p:sp>
        <p:nvSpPr>
          <p:cNvPr id="10" name="Стрелка вправо 9">
            <a:hlinkClick r:id="rId11" action="ppaction://hlinksldjump"/>
          </p:cNvPr>
          <p:cNvSpPr/>
          <p:nvPr/>
        </p:nvSpPr>
        <p:spPr>
          <a:xfrm>
            <a:off x="8351912" y="3284984"/>
            <a:ext cx="792088" cy="86409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721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-9278"/>
            <a:ext cx="9148385" cy="6863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Picture background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Овал 1"/>
          <p:cNvSpPr/>
          <p:nvPr/>
        </p:nvSpPr>
        <p:spPr>
          <a:xfrm>
            <a:off x="503548" y="486897"/>
            <a:ext cx="504056" cy="504056"/>
          </a:xfrm>
          <a:prstGeom prst="ellips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ym typeface="Webdings"/>
              </a:rPr>
              <a:t>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8165727" y="5687686"/>
            <a:ext cx="504056" cy="556391"/>
          </a:xfrm>
          <a:prstGeom prst="ellips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ym typeface="Webdings"/>
              </a:rPr>
              <a:t></a:t>
            </a:r>
            <a:endParaRPr lang="ru-RU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6939" b="63776" l="41353" r="656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832" t="36395" r="34159" b="36575"/>
          <a:stretch/>
        </p:blipFill>
        <p:spPr bwMode="auto">
          <a:xfrm>
            <a:off x="-180528" y="-327933"/>
            <a:ext cx="2561924" cy="2550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8384492" y="201572"/>
            <a:ext cx="504056" cy="537353"/>
          </a:xfrm>
          <a:prstGeom prst="ellips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ym typeface="Webdings"/>
              </a:rPr>
              <a:t>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03548" y="5877272"/>
            <a:ext cx="504056" cy="576064"/>
          </a:xfrm>
          <a:prstGeom prst="ellips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ym typeface="Webdings"/>
              </a:rPr>
              <a:t>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4574191" y="2852936"/>
            <a:ext cx="501865" cy="490861"/>
          </a:xfrm>
          <a:prstGeom prst="ellips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ym typeface="Webdings"/>
              </a:rPr>
              <a:t></a:t>
            </a:r>
            <a:endParaRPr lang="ru-RU" dirty="0"/>
          </a:p>
        </p:txBody>
      </p:sp>
      <p:pic>
        <p:nvPicPr>
          <p:cNvPr id="12" name="Picture 6" descr="Picture background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41806" b="96528" l="25625" r="54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16" t="41616" r="47687" b="6233"/>
          <a:stretch/>
        </p:blipFill>
        <p:spPr bwMode="auto">
          <a:xfrm>
            <a:off x="7163964" y="4796782"/>
            <a:ext cx="2003525" cy="216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7029" b="94409" l="22524" r="73163">
                        <a14:foregroundMark x1="43930" y1="23163" x2="43930" y2="23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356" t="7445" r="23471"/>
          <a:stretch/>
        </p:blipFill>
        <p:spPr bwMode="auto">
          <a:xfrm>
            <a:off x="3774023" y="1642203"/>
            <a:ext cx="2102200" cy="340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Группа 7"/>
          <p:cNvGrpSpPr/>
          <p:nvPr/>
        </p:nvGrpSpPr>
        <p:grpSpPr>
          <a:xfrm>
            <a:off x="7025655" y="-159280"/>
            <a:ext cx="2252992" cy="2204863"/>
            <a:chOff x="2071902" y="1555960"/>
            <a:chExt cx="4300298" cy="4105288"/>
          </a:xfrm>
        </p:grpSpPr>
        <p:sp>
          <p:nvSpPr>
            <p:cNvPr id="9" name="Овал 8"/>
            <p:cNvSpPr/>
            <p:nvPr/>
          </p:nvSpPr>
          <p:spPr>
            <a:xfrm>
              <a:off x="2123728" y="1700808"/>
              <a:ext cx="4248472" cy="3960440"/>
            </a:xfrm>
            <a:prstGeom prst="ellipse">
              <a:avLst/>
            </a:prstGeom>
            <a:gradFill>
              <a:gsLst>
                <a:gs pos="0">
                  <a:srgbClr val="FFFF00"/>
                </a:gs>
                <a:gs pos="56000">
                  <a:schemeClr val="accent4">
                    <a:lumMod val="60000"/>
                    <a:lumOff val="4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 w="444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10" name="Picture 2" descr="https://yaart-web-alice-images.s3.yandex.net/editing_result_0844812f2a7811f18449366c3c04f350:1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0">
                      <a14:imgEffect>
                        <a14:backgroundRemoval t="7715" b="89941" l="9961" r="89941">
                          <a14:foregroundMark x1="51270" y1="58984" x2="51270" y2="58984"/>
                          <a14:foregroundMark x1="50781" y1="60449" x2="50781" y2="60449"/>
                          <a14:foregroundMark x1="49707" y1="59766" x2="49707" y2="59766"/>
                          <a14:foregroundMark x1="50586" y1="57422" x2="50586" y2="57422"/>
                          <a14:foregroundMark x1="39160" y1="21387" x2="39160" y2="21387"/>
                          <a14:foregroundMark x1="36035" y1="22266" x2="36035" y2="22266"/>
                          <a14:foregroundMark x1="34668" y1="23730" x2="34668" y2="23730"/>
                          <a14:foregroundMark x1="32031" y1="24805" x2="32031" y2="24805"/>
                          <a14:foregroundMark x1="19043" y1="46191" x2="19043" y2="46191"/>
                          <a14:foregroundMark x1="19141" y1="44141" x2="19141" y2="44141"/>
                          <a14:foregroundMark x1="18555" y1="48633" x2="18555" y2="48633"/>
                          <a14:foregroundMark x1="19043" y1="42285" x2="19043" y2="42285"/>
                          <a14:foregroundMark x1="79883" y1="40723" x2="79883" y2="40723"/>
                          <a14:foregroundMark x1="78223" y1="39355" x2="78223" y2="39355"/>
                          <a14:foregroundMark x1="75586" y1="69238" x2="75586" y2="69238"/>
                          <a14:foregroundMark x1="77539" y1="64258" x2="77539" y2="64258"/>
                          <a14:foregroundMark x1="81738" y1="47266" x2="81738" y2="4726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4567" t="15448" r="15295" b="18653"/>
            <a:stretch/>
          </p:blipFill>
          <p:spPr bwMode="auto">
            <a:xfrm>
              <a:off x="2071902" y="1555960"/>
              <a:ext cx="4295367" cy="4035798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77" y="4697021"/>
            <a:ext cx="1598918" cy="2104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Стрелка вправо 16">
            <a:hlinkClick r:id="rId12" action="ppaction://hlinksldjump"/>
          </p:cNvPr>
          <p:cNvSpPr/>
          <p:nvPr/>
        </p:nvSpPr>
        <p:spPr>
          <a:xfrm>
            <a:off x="8351912" y="3284984"/>
            <a:ext cx="792088" cy="86409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97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7029" b="94409" l="22524" r="73163">
                        <a14:foregroundMark x1="43930" y1="23163" x2="43930" y2="23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356" t="7445" r="23471"/>
          <a:stretch/>
        </p:blipFill>
        <p:spPr bwMode="auto">
          <a:xfrm rot="2845773">
            <a:off x="691559" y="1924620"/>
            <a:ext cx="3168259" cy="51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Группа 7"/>
          <p:cNvGrpSpPr/>
          <p:nvPr/>
        </p:nvGrpSpPr>
        <p:grpSpPr>
          <a:xfrm>
            <a:off x="6228184" y="0"/>
            <a:ext cx="2829056" cy="2775255"/>
            <a:chOff x="2071902" y="1555960"/>
            <a:chExt cx="4300298" cy="4105288"/>
          </a:xfrm>
        </p:grpSpPr>
        <p:sp>
          <p:nvSpPr>
            <p:cNvPr id="9" name="Овал 8"/>
            <p:cNvSpPr/>
            <p:nvPr/>
          </p:nvSpPr>
          <p:spPr>
            <a:xfrm>
              <a:off x="2123728" y="1700808"/>
              <a:ext cx="4248472" cy="3960440"/>
            </a:xfrm>
            <a:prstGeom prst="ellipse">
              <a:avLst/>
            </a:prstGeom>
            <a:gradFill>
              <a:gsLst>
                <a:gs pos="0">
                  <a:srgbClr val="FFFF00"/>
                </a:gs>
                <a:gs pos="56000">
                  <a:schemeClr val="accent4">
                    <a:lumMod val="60000"/>
                    <a:lumOff val="4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 w="444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Picture 2" descr="https://yaart-web-alice-images.s3.yandex.net/editing_result_0844812f2a7811f18449366c3c04f350:1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7715" b="89941" l="9961" r="89941">
                          <a14:foregroundMark x1="51270" y1="58984" x2="51270" y2="58984"/>
                          <a14:foregroundMark x1="50781" y1="60449" x2="50781" y2="60449"/>
                          <a14:foregroundMark x1="49707" y1="59766" x2="49707" y2="59766"/>
                          <a14:foregroundMark x1="50586" y1="57422" x2="50586" y2="57422"/>
                          <a14:foregroundMark x1="39160" y1="21387" x2="39160" y2="21387"/>
                          <a14:foregroundMark x1="36035" y1="22266" x2="36035" y2="22266"/>
                          <a14:foregroundMark x1="34668" y1="23730" x2="34668" y2="23730"/>
                          <a14:foregroundMark x1="32031" y1="24805" x2="32031" y2="24805"/>
                          <a14:foregroundMark x1="19043" y1="46191" x2="19043" y2="46191"/>
                          <a14:foregroundMark x1="19141" y1="44141" x2="19141" y2="44141"/>
                          <a14:foregroundMark x1="18555" y1="48633" x2="18555" y2="48633"/>
                          <a14:foregroundMark x1="19043" y1="42285" x2="19043" y2="42285"/>
                          <a14:foregroundMark x1="79883" y1="40723" x2="79883" y2="40723"/>
                          <a14:foregroundMark x1="78223" y1="39355" x2="78223" y2="39355"/>
                          <a14:foregroundMark x1="75586" y1="69238" x2="75586" y2="69238"/>
                          <a14:foregroundMark x1="77539" y1="64258" x2="77539" y2="64258"/>
                          <a14:foregroundMark x1="81738" y1="47266" x2="81738" y2="4726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4567" t="15448" r="15295" b="18653"/>
            <a:stretch/>
          </p:blipFill>
          <p:spPr bwMode="auto">
            <a:xfrm>
              <a:off x="2071902" y="1555960"/>
              <a:ext cx="4295367" cy="4035798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97920"/>
            <a:ext cx="1893458" cy="1832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Стрелка вправо 10">
            <a:hlinkClick r:id="rId8" action="ppaction://hlinksldjump"/>
          </p:cNvPr>
          <p:cNvSpPr/>
          <p:nvPr/>
        </p:nvSpPr>
        <p:spPr>
          <a:xfrm>
            <a:off x="8351912" y="3284984"/>
            <a:ext cx="792088" cy="86409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1945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9867" r="44172" b="10151"/>
          <a:stretch/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8119"/>
          <a:stretch/>
        </p:blipFill>
        <p:spPr bwMode="auto">
          <a:xfrm>
            <a:off x="-54260" y="3019469"/>
            <a:ext cx="9252520" cy="3838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1806" b="96528" l="25625" r="54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16" t="41616" r="47687" b="6233"/>
          <a:stretch/>
        </p:blipFill>
        <p:spPr bwMode="auto">
          <a:xfrm rot="20397813">
            <a:off x="-5096" y="2447895"/>
            <a:ext cx="1601455" cy="172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>
            <a:hlinkClick r:id="rId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7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705" t="15406" r="22151" b="12308"/>
          <a:stretch/>
        </p:blipFill>
        <p:spPr bwMode="auto">
          <a:xfrm>
            <a:off x="1722746" y="915779"/>
            <a:ext cx="1482572" cy="1784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05" t="13736" r="19969" b="13978"/>
          <a:stretch/>
        </p:blipFill>
        <p:spPr bwMode="auto">
          <a:xfrm>
            <a:off x="3901795" y="441412"/>
            <a:ext cx="1571348" cy="178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303755"/>
            <a:ext cx="4983467" cy="4818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70" t="14828" r="18539" b="11081"/>
          <a:stretch/>
        </p:blipFill>
        <p:spPr bwMode="auto">
          <a:xfrm>
            <a:off x="6406846" y="920544"/>
            <a:ext cx="1544714" cy="1828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653" t="14203" r="21312" b="10161"/>
          <a:stretch/>
        </p:blipFill>
        <p:spPr bwMode="auto">
          <a:xfrm>
            <a:off x="7412855" y="2530136"/>
            <a:ext cx="1526960" cy="1867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2333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6069391" y="904090"/>
            <a:ext cx="834504" cy="74396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091865" y="2725937"/>
            <a:ext cx="856399" cy="7773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605429" y="880935"/>
            <a:ext cx="765459" cy="75719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9643" r="-352"/>
          <a:stretch/>
        </p:blipFill>
        <p:spPr bwMode="auto">
          <a:xfrm>
            <a:off x="7956376" y="0"/>
            <a:ext cx="1249767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6" y="0"/>
            <a:ext cx="1545178" cy="6858000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1739356" y="904090"/>
            <a:ext cx="792088" cy="7612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8</a:t>
            </a:r>
            <a:endParaRPr lang="ru-RU" dirty="0"/>
          </a:p>
        </p:txBody>
      </p:sp>
      <p:sp>
        <p:nvSpPr>
          <p:cNvPr id="3" name="Половина рамки 2"/>
          <p:cNvSpPr/>
          <p:nvPr/>
        </p:nvSpPr>
        <p:spPr>
          <a:xfrm rot="18178174">
            <a:off x="2821519" y="1079353"/>
            <a:ext cx="411612" cy="360363"/>
          </a:xfrm>
          <a:prstGeom prst="halfFrame">
            <a:avLst>
              <a:gd name="adj1" fmla="val 19428"/>
              <a:gd name="adj2" fmla="val 18331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2228" y="2809757"/>
            <a:ext cx="394463" cy="657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Равно 10"/>
          <p:cNvSpPr/>
          <p:nvPr/>
        </p:nvSpPr>
        <p:spPr>
          <a:xfrm>
            <a:off x="6144213" y="1146791"/>
            <a:ext cx="706266" cy="315944"/>
          </a:xfrm>
          <a:prstGeom prst="mathEqual">
            <a:avLst>
              <a:gd name="adj1" fmla="val 23520"/>
              <a:gd name="adj2" fmla="val 23000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6161" y="2605826"/>
            <a:ext cx="852967" cy="788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5456" y="2626183"/>
            <a:ext cx="840204" cy="7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3099" y="2728827"/>
            <a:ext cx="838163" cy="77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31366" y="886835"/>
            <a:ext cx="823299" cy="761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09244" y="925003"/>
            <a:ext cx="782018" cy="723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895981"/>
            <a:ext cx="884237" cy="81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692389"/>
            <a:ext cx="884237" cy="81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565508" y="713447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/>
              <a:t>4</a:t>
            </a:r>
            <a:endParaRPr lang="ru-RU" sz="6600" dirty="0"/>
          </a:p>
        </p:txBody>
      </p:sp>
      <p:sp>
        <p:nvSpPr>
          <p:cNvPr id="13" name="TextBox 12"/>
          <p:cNvSpPr txBox="1"/>
          <p:nvPr/>
        </p:nvSpPr>
        <p:spPr>
          <a:xfrm>
            <a:off x="1768422" y="2460610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/>
              <a:t>8</a:t>
            </a:r>
            <a:endParaRPr lang="ru-RU" sz="6600" dirty="0"/>
          </a:p>
        </p:txBody>
      </p:sp>
      <p:sp>
        <p:nvSpPr>
          <p:cNvPr id="14" name="TextBox 13"/>
          <p:cNvSpPr txBox="1"/>
          <p:nvPr/>
        </p:nvSpPr>
        <p:spPr>
          <a:xfrm>
            <a:off x="1850291" y="732531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/>
              <a:t>3</a:t>
            </a:r>
            <a:endParaRPr lang="ru-RU" sz="6600" dirty="0"/>
          </a:p>
        </p:txBody>
      </p:sp>
      <p:sp>
        <p:nvSpPr>
          <p:cNvPr id="15" name="TextBox 14"/>
          <p:cNvSpPr txBox="1"/>
          <p:nvPr/>
        </p:nvSpPr>
        <p:spPr>
          <a:xfrm>
            <a:off x="3535879" y="2398155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/>
              <a:t>6</a:t>
            </a:r>
            <a:endParaRPr lang="ru-RU" sz="6600" dirty="0"/>
          </a:p>
        </p:txBody>
      </p:sp>
      <p:sp>
        <p:nvSpPr>
          <p:cNvPr id="16" name="TextBox 15"/>
          <p:cNvSpPr txBox="1"/>
          <p:nvPr/>
        </p:nvSpPr>
        <p:spPr>
          <a:xfrm>
            <a:off x="5293117" y="730702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/>
              <a:t>5</a:t>
            </a:r>
            <a:endParaRPr lang="ru-RU" sz="6600" dirty="0"/>
          </a:p>
        </p:txBody>
      </p:sp>
      <p:sp>
        <p:nvSpPr>
          <p:cNvPr id="17" name="TextBox 16"/>
          <p:cNvSpPr txBox="1"/>
          <p:nvPr/>
        </p:nvSpPr>
        <p:spPr>
          <a:xfrm>
            <a:off x="7055635" y="750764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/>
              <a:t>5</a:t>
            </a:r>
            <a:endParaRPr lang="ru-RU" sz="6600" dirty="0"/>
          </a:p>
        </p:txBody>
      </p:sp>
      <p:sp>
        <p:nvSpPr>
          <p:cNvPr id="18" name="TextBox 17"/>
          <p:cNvSpPr txBox="1"/>
          <p:nvPr/>
        </p:nvSpPr>
        <p:spPr>
          <a:xfrm>
            <a:off x="5293117" y="2564208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/>
              <a:t>7</a:t>
            </a:r>
            <a:endParaRPr lang="ru-RU" sz="6600" dirty="0"/>
          </a:p>
        </p:txBody>
      </p:sp>
      <p:sp>
        <p:nvSpPr>
          <p:cNvPr id="19" name="TextBox 18"/>
          <p:cNvSpPr txBox="1"/>
          <p:nvPr/>
        </p:nvSpPr>
        <p:spPr>
          <a:xfrm>
            <a:off x="7083246" y="2547172"/>
            <a:ext cx="61427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/>
              <a:t>9</a:t>
            </a:r>
            <a:endParaRPr lang="ru-RU" sz="66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59056" y="2605826"/>
            <a:ext cx="815422" cy="8175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ловина рамки 7"/>
          <p:cNvSpPr/>
          <p:nvPr/>
        </p:nvSpPr>
        <p:spPr>
          <a:xfrm rot="3421826" flipH="1">
            <a:off x="2652185" y="2788809"/>
            <a:ext cx="474154" cy="479620"/>
          </a:xfrm>
          <a:prstGeom prst="halfFrame">
            <a:avLst>
              <a:gd name="adj1" fmla="val 19428"/>
              <a:gd name="adj2" fmla="val 18331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52" b="100000" l="43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7325" y="4437112"/>
            <a:ext cx="3231016" cy="2314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Стрелка вправо 28">
            <a:hlinkClick r:id="rId9" action="ppaction://hlinksldjump"/>
          </p:cNvPr>
          <p:cNvSpPr/>
          <p:nvPr/>
        </p:nvSpPr>
        <p:spPr>
          <a:xfrm>
            <a:off x="8351912" y="3284984"/>
            <a:ext cx="792088" cy="86409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528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9867" r="44172" b="10151"/>
          <a:stretch/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8119"/>
          <a:stretch/>
        </p:blipFill>
        <p:spPr bwMode="auto">
          <a:xfrm>
            <a:off x="-54260" y="3019469"/>
            <a:ext cx="9252520" cy="3838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1806" b="96528" l="25625" r="54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16" t="41616" r="47687" b="6233"/>
          <a:stretch/>
        </p:blipFill>
        <p:spPr bwMode="auto">
          <a:xfrm rot="20397813">
            <a:off x="-5096" y="2447895"/>
            <a:ext cx="1601455" cy="172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6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705" t="15406" r="22151" b="12308"/>
          <a:stretch/>
        </p:blipFill>
        <p:spPr bwMode="auto">
          <a:xfrm>
            <a:off x="1748901" y="1411550"/>
            <a:ext cx="1482572" cy="1784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>
            <a:hlinkClick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05" t="13736" r="19969" b="13978"/>
          <a:stretch/>
        </p:blipFill>
        <p:spPr bwMode="auto">
          <a:xfrm>
            <a:off x="3737500" y="887767"/>
            <a:ext cx="1571348" cy="178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63227" y="2432468"/>
            <a:ext cx="3617546" cy="349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70" t="14828" r="18539" b="11081"/>
          <a:stretch/>
        </p:blipFill>
        <p:spPr bwMode="auto">
          <a:xfrm>
            <a:off x="5948039" y="1482571"/>
            <a:ext cx="1544714" cy="1828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653" t="14203" r="21312" b="10161"/>
          <a:stretch/>
        </p:blipFill>
        <p:spPr bwMode="auto">
          <a:xfrm>
            <a:off x="7412855" y="2530136"/>
            <a:ext cx="1526960" cy="1867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1806" b="96528" l="25625" r="54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16" t="41616" r="47687" b="6233"/>
          <a:stretch/>
        </p:blipFill>
        <p:spPr bwMode="auto">
          <a:xfrm rot="20397813">
            <a:off x="1665483" y="1351889"/>
            <a:ext cx="1601455" cy="172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94297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66" r="12268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игра-роботы-и-звездочки-игра-роботы-и-звездочки_1.wa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>
                  <p14:trim st="49009.3248"/>
                </p14:media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7452320" y="6248400"/>
            <a:ext cx="609600" cy="609600"/>
          </a:xfrm>
          <a:prstGeom prst="rect">
            <a:avLst/>
          </a:prstGeom>
        </p:spPr>
      </p:pic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84587" y="2852936"/>
            <a:ext cx="3545160" cy="199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43414" b="99629" l="2451" r="49510">
                        <a14:foregroundMark x1="45261" y1="84416" x2="45261" y2="84416"/>
                        <a14:foregroundMark x1="36765" y1="59555" x2="36765" y2="59555"/>
                        <a14:foregroundMark x1="29412" y1="47495" x2="29412" y2="47495"/>
                        <a14:foregroundMark x1="18464" y1="61596" x2="18464" y2="61596"/>
                        <a14:foregroundMark x1="38399" y1="61224" x2="38399" y2="61224"/>
                        <a14:foregroundMark x1="27124" y1="60853" x2="27124" y2="608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3528" r="50000"/>
          <a:stretch/>
        </p:blipFill>
        <p:spPr bwMode="auto">
          <a:xfrm>
            <a:off x="1187624" y="2918290"/>
            <a:ext cx="2530658" cy="2517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500" b="90000" l="28594" r="64375">
                        <a14:foregroundMark x1="42656" y1="12222" x2="42656" y2="12222"/>
                        <a14:foregroundMark x1="42344" y1="15000" x2="42344" y2="15000"/>
                        <a14:foregroundMark x1="41250" y1="11111" x2="41250" y2="11111"/>
                        <a14:foregroundMark x1="41875" y1="17778" x2="41875" y2="17778"/>
                        <a14:foregroundMark x1="32969" y1="40000" x2="32969" y2="4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69" r="35113"/>
          <a:stretch/>
        </p:blipFill>
        <p:spPr bwMode="auto">
          <a:xfrm>
            <a:off x="5693646" y="3766098"/>
            <a:ext cx="1872202" cy="2792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7452320" y="6248400"/>
            <a:ext cx="966592" cy="587152"/>
          </a:xfrm>
          <a:prstGeom prst="roundRect">
            <a:avLst>
              <a:gd name="adj" fmla="val 50000"/>
            </a:avLst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ym typeface="Webdings"/>
              </a:rPr>
              <a:t></a:t>
            </a:r>
            <a:endParaRPr lang="ru-RU" sz="2800" dirty="0"/>
          </a:p>
        </p:txBody>
      </p:sp>
      <p:sp>
        <p:nvSpPr>
          <p:cNvPr id="8" name="Стрелка вправо 7">
            <a:hlinkClick r:id="rId11" action="ppaction://hlinksldjump"/>
          </p:cNvPr>
          <p:cNvSpPr/>
          <p:nvPr/>
        </p:nvSpPr>
        <p:spPr>
          <a:xfrm>
            <a:off x="8244408" y="4415041"/>
            <a:ext cx="792088" cy="86409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9947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5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9867" r="44172" b="10151"/>
          <a:stretch/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8119"/>
          <a:stretch/>
        </p:blipFill>
        <p:spPr bwMode="auto">
          <a:xfrm>
            <a:off x="-54260" y="3019469"/>
            <a:ext cx="9252520" cy="3838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1806" b="96528" l="25625" r="54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16" t="41616" r="47687" b="6233"/>
          <a:stretch/>
        </p:blipFill>
        <p:spPr bwMode="auto">
          <a:xfrm rot="20397813">
            <a:off x="-5096" y="2447895"/>
            <a:ext cx="1601455" cy="172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6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705" t="15406" r="22151" b="12308"/>
          <a:stretch/>
        </p:blipFill>
        <p:spPr bwMode="auto">
          <a:xfrm>
            <a:off x="1748901" y="1411550"/>
            <a:ext cx="1482572" cy="1784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05" t="13736" r="19969" b="13978"/>
          <a:stretch/>
        </p:blipFill>
        <p:spPr bwMode="auto">
          <a:xfrm>
            <a:off x="3737500" y="887767"/>
            <a:ext cx="1571348" cy="178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9017" y="3316341"/>
            <a:ext cx="2479128" cy="2397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>
            <a:hlinkClick r:id="rId9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70" t="14828" r="18539" b="11081"/>
          <a:stretch/>
        </p:blipFill>
        <p:spPr bwMode="auto">
          <a:xfrm>
            <a:off x="5948039" y="1482571"/>
            <a:ext cx="1544714" cy="1828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653" t="14203" r="21312" b="10161"/>
          <a:stretch/>
        </p:blipFill>
        <p:spPr bwMode="auto">
          <a:xfrm>
            <a:off x="7412855" y="2530136"/>
            <a:ext cx="1526960" cy="1867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1806" b="96528" l="25625" r="54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16" t="41616" r="47687" b="6233"/>
          <a:stretch/>
        </p:blipFill>
        <p:spPr bwMode="auto">
          <a:xfrm rot="20397813">
            <a:off x="1665483" y="1351889"/>
            <a:ext cx="1601455" cy="172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6372" y="620688"/>
            <a:ext cx="2103437" cy="2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Стрелка вправо 11">
            <a:hlinkClick r:id="rId11" action="ppaction://hlinksldjump"/>
          </p:cNvPr>
          <p:cNvSpPr/>
          <p:nvPr/>
        </p:nvSpPr>
        <p:spPr>
          <a:xfrm>
            <a:off x="8349608" y="3789040"/>
            <a:ext cx="792088" cy="86409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5158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429"/>
          <a:stretch/>
        </p:blipFill>
        <p:spPr bwMode="auto">
          <a:xfrm>
            <a:off x="12831" y="-1"/>
            <a:ext cx="9144000" cy="551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icture background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857" b="91935" l="49660" r="98776">
                        <a14:foregroundMark x1="53689" y1="39130" x2="53689" y2="39130"/>
                        <a14:foregroundMark x1="94976" y1="37681" x2="94976" y2="376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231" t="7017" r="-758" b="7255"/>
          <a:stretch/>
        </p:blipFill>
        <p:spPr bwMode="auto">
          <a:xfrm>
            <a:off x="1907704" y="3573016"/>
            <a:ext cx="1310778" cy="1722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Picture background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6631" b="94444" l="680" r="46122">
                        <a14:foregroundMark x1="26122" y1="21326" x2="26122" y2="21326"/>
                        <a14:foregroundMark x1="13741" y1="23118" x2="13741" y2="23118"/>
                        <a14:foregroundMark x1="19592" y1="21326" x2="19592" y2="21326"/>
                        <a14:foregroundMark x1="21224" y1="22401" x2="21224" y2="22401"/>
                        <a14:foregroundMark x1="26939" y1="24552" x2="26939" y2="24552"/>
                        <a14:foregroundMark x1="29116" y1="22043" x2="29116" y2="22043"/>
                        <a14:foregroundMark x1="10748" y1="28315" x2="10748" y2="28315"/>
                        <a14:foregroundMark x1="17279" y1="24194" x2="17279" y2="24194"/>
                        <a14:foregroundMark x1="24490" y1="18459" x2="24490" y2="18459"/>
                        <a14:foregroundMark x1="25306" y1="75627" x2="25306" y2="75627"/>
                        <a14:foregroundMark x1="19864" y1="64695" x2="19864" y2="64695"/>
                        <a14:foregroundMark x1="11565" y1="65412" x2="11565" y2="65412"/>
                        <a14:foregroundMark x1="11837" y1="69176" x2="11837" y2="69176"/>
                        <a14:foregroundMark x1="19592" y1="82796" x2="19592" y2="82796"/>
                        <a14:foregroundMark x1="31565" y1="81362" x2="31565" y2="813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1937"/>
          <a:stretch/>
        </p:blipFill>
        <p:spPr bwMode="auto">
          <a:xfrm rot="20092228">
            <a:off x="1047143" y="1830650"/>
            <a:ext cx="1262110" cy="199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53758">
            <a:off x="2359456" y="1184744"/>
            <a:ext cx="1993900" cy="234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67523">
            <a:off x="4270905" y="1002736"/>
            <a:ext cx="2113030" cy="2488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84984"/>
            <a:ext cx="1311275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498253"/>
            <a:ext cx="1311275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513848"/>
            <a:ext cx="1311275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471127" y="5626499"/>
            <a:ext cx="1080120" cy="9610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 smtClean="0">
                <a:solidFill>
                  <a:schemeClr val="tx1"/>
                </a:solidFill>
              </a:rPr>
              <a:t>4</a:t>
            </a:r>
            <a:endParaRPr lang="ru-RU" sz="6600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599250" y="5626500"/>
            <a:ext cx="1053157" cy="9610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люс 3"/>
          <p:cNvSpPr/>
          <p:nvPr/>
        </p:nvSpPr>
        <p:spPr>
          <a:xfrm>
            <a:off x="2800820" y="5805891"/>
            <a:ext cx="691059" cy="577550"/>
          </a:xfrm>
          <a:prstGeom prst="mathPlus">
            <a:avLst>
              <a:gd name="adj1" fmla="val 17846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727294" y="5626500"/>
            <a:ext cx="1008113" cy="9610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 smtClean="0">
                <a:solidFill>
                  <a:schemeClr val="tx1"/>
                </a:solidFill>
              </a:rPr>
              <a:t>3</a:t>
            </a:r>
            <a:endParaRPr lang="ru-RU" sz="66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88024" y="5614155"/>
            <a:ext cx="1051682" cy="96102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 7"/>
          <p:cNvSpPr/>
          <p:nvPr/>
        </p:nvSpPr>
        <p:spPr>
          <a:xfrm>
            <a:off x="4930067" y="5682297"/>
            <a:ext cx="732908" cy="824738"/>
          </a:xfrm>
          <a:prstGeom prst="mathEqual">
            <a:avLst>
              <a:gd name="adj1" fmla="val 13833"/>
              <a:gd name="adj2" fmla="val 7454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940152" y="5614156"/>
            <a:ext cx="1008112" cy="96102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 smtClean="0">
                <a:solidFill>
                  <a:schemeClr val="tx1"/>
                </a:solidFill>
              </a:rPr>
              <a:t>7</a:t>
            </a:r>
            <a:endParaRPr lang="ru-RU" sz="6600" dirty="0">
              <a:solidFill>
                <a:schemeClr val="tx1"/>
              </a:solidFill>
            </a:endParaRPr>
          </a:p>
        </p:txBody>
      </p:sp>
      <p:sp>
        <p:nvSpPr>
          <p:cNvPr id="17" name="Стрелка вправо 16">
            <a:hlinkClick r:id="rId9" action="ppaction://hlinksldjump"/>
          </p:cNvPr>
          <p:cNvSpPr/>
          <p:nvPr/>
        </p:nvSpPr>
        <p:spPr>
          <a:xfrm>
            <a:off x="8244408" y="3944606"/>
            <a:ext cx="792088" cy="86409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0339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9867" r="44172" b="10151"/>
          <a:stretch/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8119"/>
          <a:stretch/>
        </p:blipFill>
        <p:spPr bwMode="auto">
          <a:xfrm>
            <a:off x="-54260" y="3019469"/>
            <a:ext cx="9252520" cy="3838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1806" b="96528" l="25625" r="54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16" t="41616" r="47687" b="6233"/>
          <a:stretch/>
        </p:blipFill>
        <p:spPr bwMode="auto">
          <a:xfrm rot="20397813">
            <a:off x="-5096" y="2447895"/>
            <a:ext cx="1601455" cy="172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6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705" t="15406" r="22151" b="12308"/>
          <a:stretch/>
        </p:blipFill>
        <p:spPr bwMode="auto">
          <a:xfrm>
            <a:off x="1748901" y="1411550"/>
            <a:ext cx="1482572" cy="1784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05" t="13736" r="19969" b="13978"/>
          <a:stretch/>
        </p:blipFill>
        <p:spPr bwMode="auto">
          <a:xfrm>
            <a:off x="3737500" y="887767"/>
            <a:ext cx="1571348" cy="178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37500" y="3581599"/>
            <a:ext cx="1687040" cy="1631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70" t="14828" r="18539" b="11081"/>
          <a:stretch/>
        </p:blipFill>
        <p:spPr bwMode="auto">
          <a:xfrm>
            <a:off x="5948039" y="1482571"/>
            <a:ext cx="1544714" cy="1828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>
            <a:hlinkClick r:id="rId9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653" t="14203" r="21312" b="10161"/>
          <a:stretch/>
        </p:blipFill>
        <p:spPr bwMode="auto">
          <a:xfrm>
            <a:off x="7412855" y="2530136"/>
            <a:ext cx="1526960" cy="1867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1806" b="96528" l="25625" r="54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16" t="41616" r="47687" b="6233"/>
          <a:stretch/>
        </p:blipFill>
        <p:spPr bwMode="auto">
          <a:xfrm rot="20397813">
            <a:off x="1665483" y="1351889"/>
            <a:ext cx="1601455" cy="172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6372" y="620688"/>
            <a:ext cx="2103437" cy="2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1531" y="1215523"/>
            <a:ext cx="2103437" cy="2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1057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/>
          <p:cNvGrpSpPr/>
          <p:nvPr/>
        </p:nvGrpSpPr>
        <p:grpSpPr>
          <a:xfrm flipH="1">
            <a:off x="5004047" y="671482"/>
            <a:ext cx="2664296" cy="5277798"/>
            <a:chOff x="2091172" y="692696"/>
            <a:chExt cx="2124727" cy="4896544"/>
          </a:xfrm>
        </p:grpSpPr>
        <p:pic>
          <p:nvPicPr>
            <p:cNvPr id="2" name="Picture 2" descr="f4067907eb6711da0aef7337d719e13c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53458" r="47025" b="32722"/>
            <a:stretch/>
          </p:blipFill>
          <p:spPr bwMode="auto">
            <a:xfrm>
              <a:off x="2099057" y="692696"/>
              <a:ext cx="2116842" cy="781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" name="Picture 2" descr="f4067907eb6711da0aef7337d719e13c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6290" r="47025" b="58791"/>
            <a:stretch/>
          </p:blipFill>
          <p:spPr bwMode="auto">
            <a:xfrm>
              <a:off x="2091172" y="1628800"/>
              <a:ext cx="2116842" cy="843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Рисунок 5" descr="C:\Users\Admin\Desktop\Новая папка\dc923390bc740479e1494ab137728c89.jpg"/>
            <p:cNvPicPr/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39" t="-1155" r="49431" b="84441"/>
            <a:stretch/>
          </p:blipFill>
          <p:spPr bwMode="auto">
            <a:xfrm>
              <a:off x="2254040" y="2708920"/>
              <a:ext cx="1791106" cy="88062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 xmlns=""/>
              </a:ext>
            </a:extLst>
          </p:spPr>
        </p:pic>
        <p:pic>
          <p:nvPicPr>
            <p:cNvPr id="7" name="Рисунок 6" descr="C:\Users\Admin\Desktop\Новая папка\dc923390bc740479e1494ab137728c89.jpg"/>
            <p:cNvPicPr/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39" t="15222" r="49431" b="73103"/>
            <a:stretch/>
          </p:blipFill>
          <p:spPr bwMode="auto">
            <a:xfrm>
              <a:off x="2254040" y="3789040"/>
              <a:ext cx="1953974" cy="72008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 xmlns=""/>
              </a:ext>
            </a:extLst>
          </p:spPr>
        </p:pic>
        <p:pic>
          <p:nvPicPr>
            <p:cNvPr id="8" name="Рисунок 7" descr="C:\Users\Admin\Desktop\Новая папка\dc923390bc740479e1494ab137728c89.jpg"/>
            <p:cNvPicPr/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39" t="80762" r="49431" b="7612"/>
            <a:stretch/>
          </p:blipFill>
          <p:spPr bwMode="auto">
            <a:xfrm>
              <a:off x="2195736" y="4725144"/>
              <a:ext cx="2012277" cy="864096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 xmlns=""/>
              </a:ext>
            </a:extLst>
          </p:spPr>
        </p:pic>
      </p:grpSp>
      <p:grpSp>
        <p:nvGrpSpPr>
          <p:cNvPr id="10" name="Группа 9"/>
          <p:cNvGrpSpPr/>
          <p:nvPr/>
        </p:nvGrpSpPr>
        <p:grpSpPr>
          <a:xfrm flipH="1">
            <a:off x="2139946" y="498139"/>
            <a:ext cx="1908206" cy="5306167"/>
            <a:chOff x="5205936" y="674204"/>
            <a:chExt cx="1512164" cy="4915036"/>
          </a:xfrm>
        </p:grpSpPr>
        <p:pic>
          <p:nvPicPr>
            <p:cNvPr id="4" name="Picture 2" descr="f4067907eb6711da0aef7337d719e13c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082" t="14669" r="149" b="70726"/>
            <a:stretch/>
          </p:blipFill>
          <p:spPr bwMode="auto">
            <a:xfrm>
              <a:off x="5288796" y="4763616"/>
              <a:ext cx="1429304" cy="825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2" descr="f4067907eb6711da0aef7337d719e13c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082" t="65393" r="149" b="18903"/>
            <a:stretch/>
          </p:blipFill>
          <p:spPr bwMode="auto">
            <a:xfrm>
              <a:off x="5205936" y="2691899"/>
              <a:ext cx="1429304" cy="887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Рисунок 8" descr="C:\Users\Admin\Desktop\Новая папка\dc923390bc740479e1494ab137728c89.jpg"/>
            <p:cNvPicPr/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7028" t="14711" r="632" b="73109"/>
            <a:stretch/>
          </p:blipFill>
          <p:spPr bwMode="auto">
            <a:xfrm>
              <a:off x="5434133" y="3783123"/>
              <a:ext cx="1171851" cy="641782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 xmlns=""/>
              </a:ext>
            </a:extLst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6096" y="1698145"/>
              <a:ext cx="1282004" cy="8019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Рисунок 10" descr="C:\Users\Admin\Desktop\Новая папка\dc923390bc740479e1494ab137728c89.jpg"/>
            <p:cNvPicPr/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7028" t="39819" r="632" b="44849"/>
            <a:stretch/>
          </p:blipFill>
          <p:spPr bwMode="auto">
            <a:xfrm>
              <a:off x="5278654" y="674204"/>
              <a:ext cx="1283868" cy="879875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 xmlns=""/>
              </a:ext>
            </a:extLst>
          </p:spPr>
        </p:pic>
      </p:grpSp>
      <p:cxnSp>
        <p:nvCxnSpPr>
          <p:cNvPr id="15" name="Прямая со стрелкой 14"/>
          <p:cNvCxnSpPr/>
          <p:nvPr/>
        </p:nvCxnSpPr>
        <p:spPr>
          <a:xfrm>
            <a:off x="3373569" y="2058896"/>
            <a:ext cx="2116625" cy="345155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3569805" y="984070"/>
            <a:ext cx="1866291" cy="3412916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3534175" y="1114179"/>
            <a:ext cx="2007349" cy="2183446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3345954" y="3332745"/>
            <a:ext cx="2208510" cy="922279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3414436" y="2210918"/>
            <a:ext cx="2140028" cy="314547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222"/>
          <a:stretch/>
        </p:blipFill>
        <p:spPr bwMode="auto">
          <a:xfrm>
            <a:off x="7537226" y="0"/>
            <a:ext cx="160677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6" y="0"/>
            <a:ext cx="1905218" cy="6858000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31" name="Овал 30"/>
          <p:cNvSpPr/>
          <p:nvPr/>
        </p:nvSpPr>
        <p:spPr>
          <a:xfrm>
            <a:off x="3482075" y="908721"/>
            <a:ext cx="197243" cy="18379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48" name="Овал 2047"/>
          <p:cNvSpPr/>
          <p:nvPr/>
        </p:nvSpPr>
        <p:spPr>
          <a:xfrm>
            <a:off x="3319469" y="1982798"/>
            <a:ext cx="233817" cy="20143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49" name="Овал 2048"/>
          <p:cNvSpPr/>
          <p:nvPr/>
        </p:nvSpPr>
        <p:spPr>
          <a:xfrm>
            <a:off x="3436376" y="3166250"/>
            <a:ext cx="242941" cy="26275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51" name="Овал 2050"/>
          <p:cNvSpPr/>
          <p:nvPr/>
        </p:nvSpPr>
        <p:spPr>
          <a:xfrm>
            <a:off x="3345954" y="4121892"/>
            <a:ext cx="223851" cy="2004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52" name="Овал 2051"/>
          <p:cNvSpPr/>
          <p:nvPr/>
        </p:nvSpPr>
        <p:spPr>
          <a:xfrm>
            <a:off x="3319469" y="5229200"/>
            <a:ext cx="250335" cy="25439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>
            <a:hlinkClick r:id="rId7" action="ppaction://hlinksldjump"/>
          </p:cNvPr>
          <p:cNvSpPr/>
          <p:nvPr/>
        </p:nvSpPr>
        <p:spPr>
          <a:xfrm>
            <a:off x="8351912" y="3965229"/>
            <a:ext cx="792088" cy="86409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3101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9867" r="44172" b="10151"/>
          <a:stretch/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8119"/>
          <a:stretch/>
        </p:blipFill>
        <p:spPr bwMode="auto">
          <a:xfrm>
            <a:off x="-54260" y="3019469"/>
            <a:ext cx="9252520" cy="3838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1806" b="96528" l="25625" r="54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16" t="41616" r="47687" b="6233"/>
          <a:stretch/>
        </p:blipFill>
        <p:spPr bwMode="auto">
          <a:xfrm rot="20397813">
            <a:off x="-5096" y="2447895"/>
            <a:ext cx="1601455" cy="172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6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705" t="15406" r="22151" b="12308"/>
          <a:stretch/>
        </p:blipFill>
        <p:spPr bwMode="auto">
          <a:xfrm>
            <a:off x="1748901" y="1411550"/>
            <a:ext cx="1482572" cy="1784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05" t="13736" r="19969" b="13978"/>
          <a:stretch/>
        </p:blipFill>
        <p:spPr bwMode="auto">
          <a:xfrm>
            <a:off x="3737500" y="887767"/>
            <a:ext cx="1571348" cy="178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70" t="14828" r="18539" b="11081"/>
          <a:stretch/>
        </p:blipFill>
        <p:spPr bwMode="auto">
          <a:xfrm>
            <a:off x="5948039" y="1482571"/>
            <a:ext cx="1544714" cy="1828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653" t="14203" r="21312" b="10161"/>
          <a:stretch/>
        </p:blipFill>
        <p:spPr bwMode="auto">
          <a:xfrm>
            <a:off x="7412855" y="2530136"/>
            <a:ext cx="1526960" cy="1867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1806" b="96528" l="25625" r="548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16" t="41616" r="47687" b="6233"/>
          <a:stretch/>
        </p:blipFill>
        <p:spPr bwMode="auto">
          <a:xfrm rot="20397813">
            <a:off x="1665483" y="1351889"/>
            <a:ext cx="1601455" cy="1727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6372" y="620688"/>
            <a:ext cx="2103437" cy="2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9809" y="1215523"/>
            <a:ext cx="2103437" cy="2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24616" y="2303754"/>
            <a:ext cx="2103437" cy="2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Стрелка вправо 12">
            <a:hlinkClick r:id="rId10" action="ppaction://hlinksldjump"/>
          </p:cNvPr>
          <p:cNvSpPr/>
          <p:nvPr/>
        </p:nvSpPr>
        <p:spPr>
          <a:xfrm>
            <a:off x="8351912" y="3965229"/>
            <a:ext cx="792088" cy="86409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057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35" y="0"/>
            <a:ext cx="9147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7029" b="94409" l="22524" r="73163">
                        <a14:foregroundMark x1="43930" y1="23163" x2="43930" y2="23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356" t="7445" r="23471"/>
          <a:stretch/>
        </p:blipFill>
        <p:spPr bwMode="auto">
          <a:xfrm rot="2648094">
            <a:off x="1854528" y="2985595"/>
            <a:ext cx="2083596" cy="337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Группа 7"/>
          <p:cNvGrpSpPr/>
          <p:nvPr/>
        </p:nvGrpSpPr>
        <p:grpSpPr>
          <a:xfrm rot="1431138">
            <a:off x="-436716" y="5045750"/>
            <a:ext cx="2808312" cy="2407593"/>
            <a:chOff x="2071902" y="1555960"/>
            <a:chExt cx="4300298" cy="4105288"/>
          </a:xfrm>
        </p:grpSpPr>
        <p:sp>
          <p:nvSpPr>
            <p:cNvPr id="9" name="Овал 8"/>
            <p:cNvSpPr/>
            <p:nvPr/>
          </p:nvSpPr>
          <p:spPr>
            <a:xfrm>
              <a:off x="2123728" y="1700808"/>
              <a:ext cx="4248472" cy="3960440"/>
            </a:xfrm>
            <a:prstGeom prst="ellipse">
              <a:avLst/>
            </a:prstGeom>
            <a:gradFill>
              <a:gsLst>
                <a:gs pos="0">
                  <a:srgbClr val="FFFF00"/>
                </a:gs>
                <a:gs pos="56000">
                  <a:schemeClr val="accent4">
                    <a:lumMod val="60000"/>
                    <a:lumOff val="4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 w="444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Picture 2" descr="https://yaart-web-alice-images.s3.yandex.net/editing_result_0844812f2a7811f18449366c3c04f350:1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 xmlns="">
                    <a14:imgLayer r:embed="rId6">
                      <a14:imgEffect>
                        <a14:backgroundRemoval t="7715" b="89941" l="9961" r="89941">
                          <a14:foregroundMark x1="51270" y1="58984" x2="51270" y2="58984"/>
                          <a14:foregroundMark x1="50781" y1="60449" x2="50781" y2="60449"/>
                          <a14:foregroundMark x1="49707" y1="59766" x2="49707" y2="59766"/>
                          <a14:foregroundMark x1="50586" y1="57422" x2="50586" y2="57422"/>
                          <a14:foregroundMark x1="39160" y1="21387" x2="39160" y2="21387"/>
                          <a14:foregroundMark x1="36035" y1="22266" x2="36035" y2="22266"/>
                          <a14:foregroundMark x1="34668" y1="23730" x2="34668" y2="23730"/>
                          <a14:foregroundMark x1="32031" y1="24805" x2="32031" y2="24805"/>
                          <a14:foregroundMark x1="19043" y1="46191" x2="19043" y2="46191"/>
                          <a14:foregroundMark x1="19141" y1="44141" x2="19141" y2="44141"/>
                          <a14:foregroundMark x1="18555" y1="48633" x2="18555" y2="48633"/>
                          <a14:foregroundMark x1="19043" y1="42285" x2="19043" y2="42285"/>
                          <a14:foregroundMark x1="79883" y1="40723" x2="79883" y2="40723"/>
                          <a14:foregroundMark x1="78223" y1="39355" x2="78223" y2="39355"/>
                          <a14:foregroundMark x1="75586" y1="69238" x2="75586" y2="69238"/>
                          <a14:foregroundMark x1="77539" y1="64258" x2="77539" y2="64258"/>
                          <a14:foregroundMark x1="81738" y1="47266" x2="81738" y2="4726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4567" t="15448" r="15295" b="18653"/>
            <a:stretch/>
          </p:blipFill>
          <p:spPr bwMode="auto">
            <a:xfrm>
              <a:off x="2071902" y="1555960"/>
              <a:ext cx="4295367" cy="4035798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Овал 2"/>
          <p:cNvSpPr/>
          <p:nvPr/>
        </p:nvSpPr>
        <p:spPr>
          <a:xfrm>
            <a:off x="2810266" y="6024386"/>
            <a:ext cx="576064" cy="5486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267" t="8716" r="13891" b="11041"/>
          <a:stretch/>
        </p:blipFill>
        <p:spPr bwMode="auto">
          <a:xfrm>
            <a:off x="6417816" y="0"/>
            <a:ext cx="2759569" cy="2852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Стрелка вправо 10">
            <a:hlinkClick r:id="rId8" action="ppaction://hlinksldjump"/>
          </p:cNvPr>
          <p:cNvSpPr/>
          <p:nvPr/>
        </p:nvSpPr>
        <p:spPr>
          <a:xfrm>
            <a:off x="8244408" y="3559625"/>
            <a:ext cx="792088" cy="864096"/>
          </a:xfrm>
          <a:prstGeom prst="righ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04378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28265" b="72347" l="32143" r="6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732" t="28891" r="37564" b="45568"/>
          <a:stretch/>
        </p:blipFill>
        <p:spPr bwMode="auto">
          <a:xfrm>
            <a:off x="-144008" y="3645024"/>
            <a:ext cx="9217024" cy="332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7029" b="94409" l="22524" r="73163">
                        <a14:foregroundMark x1="43930" y1="23163" x2="43930" y2="23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356" t="7445" r="23471"/>
          <a:stretch/>
        </p:blipFill>
        <p:spPr bwMode="auto">
          <a:xfrm>
            <a:off x="3275856" y="1052736"/>
            <a:ext cx="2083596" cy="337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29" y="0"/>
            <a:ext cx="2560637" cy="255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>
            <a:hlinkClick r:id="" action="ppaction://hlinkshowjump?jump=endshow"/>
          </p:cNvPr>
          <p:cNvSpPr/>
          <p:nvPr/>
        </p:nvSpPr>
        <p:spPr>
          <a:xfrm>
            <a:off x="7884368" y="6021288"/>
            <a:ext cx="936104" cy="8367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ym typeface="Webdings"/>
              </a:rPr>
              <a:t>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2627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1441</TotalTime>
  <Words>139</Words>
  <Application>Microsoft Office PowerPoint</Application>
  <PresentationFormat>Экран (4:3)</PresentationFormat>
  <Paragraphs>29</Paragraphs>
  <Slides>17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91</cp:revision>
  <dcterms:created xsi:type="dcterms:W3CDTF">2026-03-25T16:29:46Z</dcterms:created>
  <dcterms:modified xsi:type="dcterms:W3CDTF">2026-05-18T08:58:57Z</dcterms:modified>
</cp:coreProperties>
</file>